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73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2" d="100"/>
          <a:sy n="72" d="100"/>
        </p:scale>
        <p:origin x="-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103B62-CAC1-44EC-BCE6-54F618289269}" type="datetimeFigureOut">
              <a:rPr lang="ar-IQ" smtClean="0"/>
              <a:pPr/>
              <a:t>09/03/1440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SIC GEOMETRICAL CONSTRUCTIONS    SMPK PENABUR G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3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awing a Tangent to Two Circles&#10;Tangent Points&#10;Tangent Points&#10;C1&#10;C2&#10;C1&#10;C2&#10;T&#10;T&#10;T&#10;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awing Tangent Arcs:&#10;Acute &amp; Obtuse Angles&#10;R&#10;R&#10;R&#10;R&#10;R&#10;T&#10;T&#10;T&#10;T&#10;Acute Angle&#10;Obtuse Angle&#10;R&#10;Required information prior to&#10;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 Tangent to:&#10;an Arc and a Straight Line&#10;RG&#10;RD&#10;Given Line&#10;Required information prior to the&#10;construction of an Arc Tang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 Tangent to two Arcs&#10;cont.&#10;RGâ&#10;RG&#10;Required information prior to&#10;the construction of an Arc&#10;Tangent to Two Arcs:&#10;Radi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 Tangent to Two Arcs&#10;cont. Enclosing Both&#10;RG&#10;RGâ&#10;Required&#10;information prior&#10;to the construction&#10;of an Arc Tangent&#10;to Tw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 Tangent to Two Arcs &amp;&#10;Enclosing One&#10;RG&#10;RGâ&#10;Required information&#10;prior to the&#10;construction of an&#10;Arc Tangent to Two&#10;Ar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rawing Regular Polygons&#10;using CAD&#10;Required information prior to the construction of a polygon:&#10;1. Number of sides&#10;2. C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onstructing a                    900     AngleStep 6By using ruler, joint A to R, so angle RAQ is 900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onstructing a                     600   AngleStep 4Join P to R. The angle QPR is 60o                          R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8001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nstructing a                   30 0    AngleStep 4Join P to T. Then angle TPQ is 300                            R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Your TurnConstruct the angle below by using compass and ruler :a. 450b. 22,5c. 150d. 67,50e. 52,5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ansferring an Angle&#10;Compass Method&#10;X&#10;Z&#10;Y&#10;Initial construction circle drawn at any convenient radius.&#10;Second circle radi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rawing a Right Triangle with&#10;only two sides given&#10;Measure length of each side given.&#10;M&#10;N&#10;R=M R= 1/2 N&#10;N&#10;Construct a circ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ngent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awing a Circle Tangent to a&#10;Line&#10;R&#10;G&#10;90&#10;o&#10;GivenRadius&#10;Given Line&#10;Tangent Point&#10;Center of Circle&#10;Offse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شكل موجة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المقدمة</dc:title>
  <dc:creator>dr salem</dc:creator>
  <cp:lastModifiedBy>dr salem</cp:lastModifiedBy>
  <cp:revision>84</cp:revision>
  <dcterms:created xsi:type="dcterms:W3CDTF">2018-11-14T06:40:58Z</dcterms:created>
  <dcterms:modified xsi:type="dcterms:W3CDTF">2018-11-17T15:38:52Z</dcterms:modified>
</cp:coreProperties>
</file>